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9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</p:sldIdLst>
  <p:sldSz cx="18288000" cy="10287000"/>
  <p:notesSz cx="6858000" cy="9144000"/>
  <p:embeddedFontLst>
    <p:embeddedFont>
      <p:font typeface="Dreaming Outloud Sans" panose="020B0604020202020204" charset="0"/>
      <p:regular r:id="rId30"/>
    </p:embeddedFont>
    <p:embeddedFont>
      <p:font typeface="Funtastic" panose="020B0604020202020204" charset="0"/>
      <p:regular r:id="rId31"/>
    </p:embeddedFont>
    <p:embeddedFont>
      <p:font typeface="Milk Tea Font TH" panose="020B0604020202020204" charset="-34"/>
      <p:regular r:id="rId32"/>
    </p:embeddedFont>
    <p:embeddedFont>
      <p:font typeface="Milk Tea Font TH Bold" panose="020B0604020202020204" charset="-34"/>
      <p:regular r:id="rId33"/>
    </p:embeddedFont>
    <p:embeddedFont>
      <p:font typeface="Sailors" panose="02000000000000000000" charset="0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4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3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1.fntdata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14.11.2025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Several - more than twice. </a:t>
            </a:r>
          </a:p>
          <a:p>
            <a:r>
              <a:rPr lang="en-US"/>
              <a:t>For argument's sake - we'll say between 3 - 5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Highlight 'keeps'</a:t>
            </a:r>
          </a:p>
          <a:p>
            <a:r>
              <a:rPr lang="en-US"/>
              <a:t>What are the reasons they might not want you to play?</a:t>
            </a:r>
          </a:p>
          <a:p>
            <a:r>
              <a:rPr lang="en-US"/>
              <a:t>Is there ever a time where that's ok?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Talk about the difference between one off acts of unkindness (we are learning, it's not okay but bullying is when it is repetitive) and several times on purpose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They tell you that they are fine - some children are</a:t>
            </a:r>
          </a:p>
          <a:p>
            <a:r>
              <a:rPr lang="en-US"/>
              <a:t>What if they look sad - how do we know they feed sad?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Highlight: After you have told them not to - moving away from one of incidents to several times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Pushing once is not bullying - discuss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Draw the children's attention to both children being happy</a:t>
            </a:r>
          </a:p>
          <a:p>
            <a:r>
              <a:rPr lang="en-US"/>
              <a:t>It's not ok if just one person is happy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Friends shouldn't treat you badly, that means they are not being a good friend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Being assertive not bossy</a:t>
            </a:r>
          </a:p>
          <a:p>
            <a:r>
              <a:rPr lang="en-US"/>
              <a:t>Expressing feelings - v.important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86733" y="1414250"/>
            <a:ext cx="14114534" cy="7458501"/>
            <a:chOff x="0" y="0"/>
            <a:chExt cx="3717408" cy="19643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17408" cy="1964379"/>
            </a:xfrm>
            <a:custGeom>
              <a:avLst/>
              <a:gdLst/>
              <a:ahLst/>
              <a:cxnLst/>
              <a:rect l="l" t="t" r="r" b="b"/>
              <a:pathLst>
                <a:path w="3717408" h="1964379">
                  <a:moveTo>
                    <a:pt x="0" y="0"/>
                  </a:moveTo>
                  <a:lnTo>
                    <a:pt x="3717408" y="0"/>
                  </a:lnTo>
                  <a:lnTo>
                    <a:pt x="3717408" y="1964379"/>
                  </a:lnTo>
                  <a:lnTo>
                    <a:pt x="0" y="1964379"/>
                  </a:lnTo>
                  <a:close/>
                </a:path>
              </a:pathLst>
            </a:custGeom>
            <a:solidFill>
              <a:srgbClr val="F7F1EE"/>
            </a:solidFill>
            <a:ln w="123825" cap="sq">
              <a:solidFill>
                <a:srgbClr val="2B3459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717408" cy="1992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7151825" y="5143500"/>
            <a:ext cx="3984351" cy="1807899"/>
          </a:xfrm>
          <a:custGeom>
            <a:avLst/>
            <a:gdLst/>
            <a:ahLst/>
            <a:cxnLst/>
            <a:rect l="l" t="t" r="r" b="b"/>
            <a:pathLst>
              <a:path w="3984351" h="1807899">
                <a:moveTo>
                  <a:pt x="0" y="0"/>
                </a:moveTo>
                <a:lnTo>
                  <a:pt x="3984350" y="0"/>
                </a:lnTo>
                <a:lnTo>
                  <a:pt x="3984350" y="1807899"/>
                </a:lnTo>
                <a:lnTo>
                  <a:pt x="0" y="1807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479508">
            <a:off x="808072" y="484519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1" y="0"/>
                </a:lnTo>
                <a:lnTo>
                  <a:pt x="2027171" y="2916792"/>
                </a:lnTo>
                <a:lnTo>
                  <a:pt x="0" y="29167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95259">
            <a:off x="15118785" y="7006586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0" y="0"/>
                </a:lnTo>
                <a:lnTo>
                  <a:pt x="2027170" y="2916793"/>
                </a:lnTo>
                <a:lnTo>
                  <a:pt x="0" y="29167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479508">
            <a:off x="1096204" y="729359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95259">
            <a:off x="15167451" y="7359502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479508">
            <a:off x="2161191" y="1752410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195259">
            <a:off x="16505550" y="7889975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599894">
            <a:off x="37768" y="7670855"/>
            <a:ext cx="3567779" cy="2403791"/>
          </a:xfrm>
          <a:custGeom>
            <a:avLst/>
            <a:gdLst/>
            <a:ahLst/>
            <a:cxnLst/>
            <a:rect l="l" t="t" r="r" b="b"/>
            <a:pathLst>
              <a:path w="3567779" h="2403791">
                <a:moveTo>
                  <a:pt x="0" y="0"/>
                </a:moveTo>
                <a:lnTo>
                  <a:pt x="3567779" y="0"/>
                </a:lnTo>
                <a:lnTo>
                  <a:pt x="3567779" y="2403791"/>
                </a:lnTo>
                <a:lnTo>
                  <a:pt x="0" y="2403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7012157">
            <a:off x="14793084" y="301175"/>
            <a:ext cx="3908306" cy="2636478"/>
          </a:xfrm>
          <a:custGeom>
            <a:avLst/>
            <a:gdLst/>
            <a:ahLst/>
            <a:cxnLst/>
            <a:rect l="l" t="t" r="r" b="b"/>
            <a:pathLst>
              <a:path w="3908306" h="2636478">
                <a:moveTo>
                  <a:pt x="0" y="0"/>
                </a:moveTo>
                <a:lnTo>
                  <a:pt x="3908306" y="0"/>
                </a:lnTo>
                <a:lnTo>
                  <a:pt x="3908306" y="2636479"/>
                </a:lnTo>
                <a:lnTo>
                  <a:pt x="0" y="26364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614027" y="7751485"/>
            <a:ext cx="13059947" cy="742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00"/>
              </a:lnSpc>
              <a:spcBef>
                <a:spcPct val="0"/>
              </a:spcBef>
            </a:pPr>
            <a:r>
              <a:rPr lang="en-US" sz="6000" spc="-120">
                <a:solidFill>
                  <a:srgbClr val="A0705C"/>
                </a:solidFill>
                <a:latin typeface="Sailors"/>
                <a:ea typeface="Sailors"/>
                <a:cs typeface="Sailors"/>
                <a:sym typeface="Sailors"/>
              </a:rPr>
              <a:t>HOW CAN WE BE GOOD FRIENDS?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350380" y="1666690"/>
            <a:ext cx="13587240" cy="1369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 spc="1749">
                <a:solidFill>
                  <a:srgbClr val="2B3459"/>
                </a:solidFill>
                <a:latin typeface="Funtastic"/>
                <a:ea typeface="Funtastic"/>
                <a:cs typeface="Funtastic"/>
                <a:sym typeface="Funtastic"/>
              </a:rPr>
              <a:t>ANTI-BULLYING WEEK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144037" y="6818455"/>
            <a:ext cx="4724873" cy="3289693"/>
          </a:xfrm>
          <a:custGeom>
            <a:avLst/>
            <a:gdLst/>
            <a:ahLst/>
            <a:cxnLst/>
            <a:rect l="l" t="t" r="r" b="b"/>
            <a:pathLst>
              <a:path w="4724873" h="3289693">
                <a:moveTo>
                  <a:pt x="0" y="0"/>
                </a:moveTo>
                <a:lnTo>
                  <a:pt x="4724873" y="0"/>
                </a:lnTo>
                <a:lnTo>
                  <a:pt x="4724873" y="3289693"/>
                </a:lnTo>
                <a:lnTo>
                  <a:pt x="0" y="32896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7480" y="4038600"/>
            <a:ext cx="17833041" cy="2095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To be a good friend, you need to be kind, helpful, fair and try to understand how people are feeling. 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77564" y="9163050"/>
            <a:ext cx="150227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948734" y="7282253"/>
            <a:ext cx="1839699" cy="2756104"/>
          </a:xfrm>
          <a:custGeom>
            <a:avLst/>
            <a:gdLst/>
            <a:ahLst/>
            <a:cxnLst/>
            <a:rect l="l" t="t" r="r" b="b"/>
            <a:pathLst>
              <a:path w="1839699" h="2756104">
                <a:moveTo>
                  <a:pt x="0" y="0"/>
                </a:moveTo>
                <a:lnTo>
                  <a:pt x="1839699" y="0"/>
                </a:lnTo>
                <a:lnTo>
                  <a:pt x="1839699" y="2756104"/>
                </a:lnTo>
                <a:lnTo>
                  <a:pt x="0" y="2756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7480" y="3825240"/>
            <a:ext cx="17833041" cy="2503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When this doesn’t happen, it makes people feel sad or lonely.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77564" y="9184282"/>
            <a:ext cx="150227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1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491504" y="5802330"/>
            <a:ext cx="4236602" cy="4114800"/>
          </a:xfrm>
          <a:custGeom>
            <a:avLst/>
            <a:gdLst/>
            <a:ahLst/>
            <a:cxnLst/>
            <a:rect l="l" t="t" r="r" b="b"/>
            <a:pathLst>
              <a:path w="4236602" h="4114800">
                <a:moveTo>
                  <a:pt x="0" y="0"/>
                </a:moveTo>
                <a:lnTo>
                  <a:pt x="4236602" y="0"/>
                </a:lnTo>
                <a:lnTo>
                  <a:pt x="423660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704820" y="3289635"/>
            <a:ext cx="17833041" cy="1226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80"/>
              </a:lnSpc>
              <a:spcBef>
                <a:spcPct val="0"/>
              </a:spcBef>
            </a:pPr>
            <a:r>
              <a:rPr lang="en-US" sz="7200" b="1">
                <a:solidFill>
                  <a:srgbClr val="92524F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S</a:t>
            </a:r>
            <a:r>
              <a:rPr lang="en-US" sz="7200" b="1">
                <a:solidFill>
                  <a:srgbClr val="2B3459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 </a:t>
            </a:r>
            <a:r>
              <a:rPr lang="en-US" sz="72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- Several | </a:t>
            </a:r>
            <a:r>
              <a:rPr lang="en-US" sz="7200" b="1">
                <a:solidFill>
                  <a:srgbClr val="92524F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T</a:t>
            </a:r>
            <a:r>
              <a:rPr lang="en-US" sz="72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 </a:t>
            </a:r>
            <a:r>
              <a:rPr lang="en-US" sz="72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- Times | </a:t>
            </a:r>
            <a:r>
              <a:rPr lang="en-US" sz="7200" b="1">
                <a:solidFill>
                  <a:srgbClr val="92524F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O</a:t>
            </a:r>
            <a:r>
              <a:rPr lang="en-US" sz="72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 - On | </a:t>
            </a:r>
            <a:r>
              <a:rPr lang="en-US" sz="7200" b="1">
                <a:solidFill>
                  <a:srgbClr val="92524F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P</a:t>
            </a:r>
            <a:r>
              <a:rPr lang="en-US" sz="7200" b="1">
                <a:solidFill>
                  <a:srgbClr val="2B3459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 </a:t>
            </a:r>
            <a:r>
              <a:rPr lang="en-US" sz="72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- Purpose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b="1">
                <a:solidFill>
                  <a:srgbClr val="2B3459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WHAT IS BULLYING?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377222" y="5073857"/>
            <a:ext cx="5533557" cy="2571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1000"/>
              </a:lnSpc>
              <a:spcBef>
                <a:spcPct val="0"/>
              </a:spcBef>
            </a:pPr>
            <a:r>
              <a:rPr lang="en-US" sz="15000" b="1" spc="1500">
                <a:solidFill>
                  <a:srgbClr val="92524F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STOP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84755" y="9163050"/>
            <a:ext cx="150227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1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825369" y="7056014"/>
            <a:ext cx="5172246" cy="2961111"/>
          </a:xfrm>
          <a:custGeom>
            <a:avLst/>
            <a:gdLst/>
            <a:ahLst/>
            <a:cxnLst/>
            <a:rect l="l" t="t" r="r" b="b"/>
            <a:pathLst>
              <a:path w="5172246" h="2961111">
                <a:moveTo>
                  <a:pt x="0" y="0"/>
                </a:moveTo>
                <a:lnTo>
                  <a:pt x="5172246" y="0"/>
                </a:lnTo>
                <a:lnTo>
                  <a:pt x="5172246" y="2961111"/>
                </a:lnTo>
                <a:lnTo>
                  <a:pt x="0" y="29611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103455" y="4038600"/>
            <a:ext cx="16155845" cy="2095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Someone keeps saying you can’t play with them. Is that bullying? What would you do if you saw it?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b="1">
                <a:solidFill>
                  <a:srgbClr val="2B3459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What do you think?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77564" y="9163050"/>
            <a:ext cx="150227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1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4035863" y="7520569"/>
            <a:ext cx="1503910" cy="2349859"/>
          </a:xfrm>
          <a:custGeom>
            <a:avLst/>
            <a:gdLst/>
            <a:ahLst/>
            <a:cxnLst/>
            <a:rect l="l" t="t" r="r" b="b"/>
            <a:pathLst>
              <a:path w="1503910" h="2349859">
                <a:moveTo>
                  <a:pt x="1503910" y="0"/>
                </a:moveTo>
                <a:lnTo>
                  <a:pt x="0" y="0"/>
                </a:lnTo>
                <a:lnTo>
                  <a:pt x="0" y="2349859"/>
                </a:lnTo>
                <a:lnTo>
                  <a:pt x="1503910" y="2349859"/>
                </a:lnTo>
                <a:lnTo>
                  <a:pt x="150391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103455" y="4038600"/>
            <a:ext cx="16155845" cy="2095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Someone saying you can’t play with them. </a:t>
            </a:r>
          </a:p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Is that bullying?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b="1">
                <a:solidFill>
                  <a:srgbClr val="2B3459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What do you think?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77564" y="9163050"/>
            <a:ext cx="150227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1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86733" y="1414250"/>
            <a:ext cx="14114534" cy="7458501"/>
            <a:chOff x="0" y="0"/>
            <a:chExt cx="3717408" cy="19643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17408" cy="1964379"/>
            </a:xfrm>
            <a:custGeom>
              <a:avLst/>
              <a:gdLst/>
              <a:ahLst/>
              <a:cxnLst/>
              <a:rect l="l" t="t" r="r" b="b"/>
              <a:pathLst>
                <a:path w="3717408" h="1964379">
                  <a:moveTo>
                    <a:pt x="0" y="0"/>
                  </a:moveTo>
                  <a:lnTo>
                    <a:pt x="3717408" y="0"/>
                  </a:lnTo>
                  <a:lnTo>
                    <a:pt x="3717408" y="1964379"/>
                  </a:lnTo>
                  <a:lnTo>
                    <a:pt x="0" y="1964379"/>
                  </a:lnTo>
                  <a:close/>
                </a:path>
              </a:pathLst>
            </a:custGeom>
            <a:solidFill>
              <a:srgbClr val="F7F1EE"/>
            </a:solidFill>
            <a:ln w="123825" cap="sq">
              <a:solidFill>
                <a:srgbClr val="2B3459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717408" cy="1992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7151825" y="5143500"/>
            <a:ext cx="3984351" cy="1807899"/>
          </a:xfrm>
          <a:custGeom>
            <a:avLst/>
            <a:gdLst/>
            <a:ahLst/>
            <a:cxnLst/>
            <a:rect l="l" t="t" r="r" b="b"/>
            <a:pathLst>
              <a:path w="3984351" h="1807899">
                <a:moveTo>
                  <a:pt x="0" y="0"/>
                </a:moveTo>
                <a:lnTo>
                  <a:pt x="3984350" y="0"/>
                </a:lnTo>
                <a:lnTo>
                  <a:pt x="3984350" y="1807899"/>
                </a:lnTo>
                <a:lnTo>
                  <a:pt x="0" y="1807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479508">
            <a:off x="808072" y="484519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1" y="0"/>
                </a:lnTo>
                <a:lnTo>
                  <a:pt x="2027171" y="2916792"/>
                </a:lnTo>
                <a:lnTo>
                  <a:pt x="0" y="29167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95259">
            <a:off x="15118785" y="7006586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0" y="0"/>
                </a:lnTo>
                <a:lnTo>
                  <a:pt x="2027170" y="2916793"/>
                </a:lnTo>
                <a:lnTo>
                  <a:pt x="0" y="29167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479508">
            <a:off x="1096204" y="729359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95259">
            <a:off x="15167451" y="7359502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479508">
            <a:off x="2161191" y="1752410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195259">
            <a:off x="16505550" y="7889975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599894">
            <a:off x="37768" y="7670855"/>
            <a:ext cx="3567779" cy="2403791"/>
          </a:xfrm>
          <a:custGeom>
            <a:avLst/>
            <a:gdLst/>
            <a:ahLst/>
            <a:cxnLst/>
            <a:rect l="l" t="t" r="r" b="b"/>
            <a:pathLst>
              <a:path w="3567779" h="2403791">
                <a:moveTo>
                  <a:pt x="0" y="0"/>
                </a:moveTo>
                <a:lnTo>
                  <a:pt x="3567779" y="0"/>
                </a:lnTo>
                <a:lnTo>
                  <a:pt x="3567779" y="2403791"/>
                </a:lnTo>
                <a:lnTo>
                  <a:pt x="0" y="2403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7012157">
            <a:off x="14793084" y="301175"/>
            <a:ext cx="3908306" cy="2636478"/>
          </a:xfrm>
          <a:custGeom>
            <a:avLst/>
            <a:gdLst/>
            <a:ahLst/>
            <a:cxnLst/>
            <a:rect l="l" t="t" r="r" b="b"/>
            <a:pathLst>
              <a:path w="3908306" h="2636478">
                <a:moveTo>
                  <a:pt x="0" y="0"/>
                </a:moveTo>
                <a:lnTo>
                  <a:pt x="3908306" y="0"/>
                </a:lnTo>
                <a:lnTo>
                  <a:pt x="3908306" y="2636479"/>
                </a:lnTo>
                <a:lnTo>
                  <a:pt x="0" y="26364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614027" y="7808635"/>
            <a:ext cx="13059947" cy="68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00"/>
              </a:lnSpc>
              <a:spcBef>
                <a:spcPct val="0"/>
              </a:spcBef>
            </a:pPr>
            <a:r>
              <a:rPr lang="en-US" sz="6000" spc="-12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HOW CAN WE BE GOOD FRIENDS?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350380" y="1666690"/>
            <a:ext cx="13587240" cy="1369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 spc="1749">
                <a:solidFill>
                  <a:srgbClr val="2B3459"/>
                </a:solidFill>
                <a:latin typeface="Funtastic"/>
                <a:ea typeface="Funtastic"/>
                <a:cs typeface="Funtastic"/>
                <a:sym typeface="Funtastic"/>
              </a:rPr>
              <a:t>ANTI-BULLYING WEEK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10" t="-79851" r="-13783" b="-5960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27480" y="3613821"/>
            <a:ext cx="17833041" cy="5055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Bullying is when someone keeps being unkind on purpose. It happens again and again and it doesn’t STOP when you ask.</a:t>
            </a:r>
          </a:p>
          <a:p>
            <a:pPr algn="ctr">
              <a:lnSpc>
                <a:spcPts val="10080"/>
              </a:lnSpc>
            </a:pPr>
            <a:endParaRPr lang="en-US" sz="7200">
              <a:solidFill>
                <a:srgbClr val="92524F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69050" y="9163050"/>
            <a:ext cx="156835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2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10" t="-79851" r="-13783" b="-5960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27480" y="3457810"/>
            <a:ext cx="17833041" cy="5055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Kindness can STOP bullying before it starts. Smile, share and include others. Sometimes people are unkind when they are not happy.</a:t>
            </a:r>
          </a:p>
          <a:p>
            <a:pPr algn="ctr">
              <a:lnSpc>
                <a:spcPts val="10080"/>
              </a:lnSpc>
            </a:pPr>
            <a:endParaRPr lang="en-US" sz="7200">
              <a:solidFill>
                <a:srgbClr val="92524F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21054" y="9044037"/>
            <a:ext cx="156835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2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259860" y="6312686"/>
            <a:ext cx="2410806" cy="3694721"/>
          </a:xfrm>
          <a:custGeom>
            <a:avLst/>
            <a:gdLst/>
            <a:ahLst/>
            <a:cxnLst/>
            <a:rect l="l" t="t" r="r" b="b"/>
            <a:pathLst>
              <a:path w="2410806" h="3694721">
                <a:moveTo>
                  <a:pt x="0" y="0"/>
                </a:moveTo>
                <a:lnTo>
                  <a:pt x="2410806" y="0"/>
                </a:lnTo>
                <a:lnTo>
                  <a:pt x="2410806" y="3694721"/>
                </a:lnTo>
                <a:lnTo>
                  <a:pt x="0" y="36947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7480" y="3375926"/>
            <a:ext cx="17833041" cy="3779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You see someone sitting alone at playtime. They tell you that they are fine. What would you do?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44525" y="9163050"/>
            <a:ext cx="156835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2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549233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b="1">
                <a:solidFill>
                  <a:srgbClr val="2B3459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What do you think?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86733" y="1414250"/>
            <a:ext cx="14114534" cy="7458501"/>
            <a:chOff x="0" y="0"/>
            <a:chExt cx="3717408" cy="19643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17408" cy="1964379"/>
            </a:xfrm>
            <a:custGeom>
              <a:avLst/>
              <a:gdLst/>
              <a:ahLst/>
              <a:cxnLst/>
              <a:rect l="l" t="t" r="r" b="b"/>
              <a:pathLst>
                <a:path w="3717408" h="1964379">
                  <a:moveTo>
                    <a:pt x="0" y="0"/>
                  </a:moveTo>
                  <a:lnTo>
                    <a:pt x="3717408" y="0"/>
                  </a:lnTo>
                  <a:lnTo>
                    <a:pt x="3717408" y="1964379"/>
                  </a:lnTo>
                  <a:lnTo>
                    <a:pt x="0" y="1964379"/>
                  </a:lnTo>
                  <a:close/>
                </a:path>
              </a:pathLst>
            </a:custGeom>
            <a:solidFill>
              <a:srgbClr val="F7F1EE"/>
            </a:solidFill>
            <a:ln w="123825" cap="sq">
              <a:solidFill>
                <a:srgbClr val="2B3459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717408" cy="1992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7151825" y="5143500"/>
            <a:ext cx="3984351" cy="1807899"/>
          </a:xfrm>
          <a:custGeom>
            <a:avLst/>
            <a:gdLst/>
            <a:ahLst/>
            <a:cxnLst/>
            <a:rect l="l" t="t" r="r" b="b"/>
            <a:pathLst>
              <a:path w="3984351" h="1807899">
                <a:moveTo>
                  <a:pt x="0" y="0"/>
                </a:moveTo>
                <a:lnTo>
                  <a:pt x="3984350" y="0"/>
                </a:lnTo>
                <a:lnTo>
                  <a:pt x="3984350" y="1807899"/>
                </a:lnTo>
                <a:lnTo>
                  <a:pt x="0" y="1807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479508">
            <a:off x="808072" y="484519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1" y="0"/>
                </a:lnTo>
                <a:lnTo>
                  <a:pt x="2027171" y="2916792"/>
                </a:lnTo>
                <a:lnTo>
                  <a:pt x="0" y="29167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95259">
            <a:off x="15118785" y="7006586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0" y="0"/>
                </a:lnTo>
                <a:lnTo>
                  <a:pt x="2027170" y="2916793"/>
                </a:lnTo>
                <a:lnTo>
                  <a:pt x="0" y="29167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479508">
            <a:off x="1096204" y="729359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95259">
            <a:off x="15167451" y="7359502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479508">
            <a:off x="2161191" y="1752410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195259">
            <a:off x="16505550" y="7889975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599894">
            <a:off x="37768" y="7670855"/>
            <a:ext cx="3567779" cy="2403791"/>
          </a:xfrm>
          <a:custGeom>
            <a:avLst/>
            <a:gdLst/>
            <a:ahLst/>
            <a:cxnLst/>
            <a:rect l="l" t="t" r="r" b="b"/>
            <a:pathLst>
              <a:path w="3567779" h="2403791">
                <a:moveTo>
                  <a:pt x="0" y="0"/>
                </a:moveTo>
                <a:lnTo>
                  <a:pt x="3567779" y="0"/>
                </a:lnTo>
                <a:lnTo>
                  <a:pt x="3567779" y="2403791"/>
                </a:lnTo>
                <a:lnTo>
                  <a:pt x="0" y="2403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7012157">
            <a:off x="14793084" y="301175"/>
            <a:ext cx="3908306" cy="2636478"/>
          </a:xfrm>
          <a:custGeom>
            <a:avLst/>
            <a:gdLst/>
            <a:ahLst/>
            <a:cxnLst/>
            <a:rect l="l" t="t" r="r" b="b"/>
            <a:pathLst>
              <a:path w="3908306" h="2636478">
                <a:moveTo>
                  <a:pt x="0" y="0"/>
                </a:moveTo>
                <a:lnTo>
                  <a:pt x="3908306" y="0"/>
                </a:lnTo>
                <a:lnTo>
                  <a:pt x="3908306" y="2636479"/>
                </a:lnTo>
                <a:lnTo>
                  <a:pt x="0" y="26364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614027" y="7808635"/>
            <a:ext cx="13059947" cy="68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00"/>
              </a:lnSpc>
              <a:spcBef>
                <a:spcPct val="0"/>
              </a:spcBef>
            </a:pPr>
            <a:r>
              <a:rPr lang="en-US" sz="6000" spc="-12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HOW CAN WE BE GOOD FRIENDS?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350380" y="1666690"/>
            <a:ext cx="13587240" cy="1369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 spc="1749">
                <a:solidFill>
                  <a:srgbClr val="2B3459"/>
                </a:solidFill>
                <a:latin typeface="Funtastic"/>
                <a:ea typeface="Funtastic"/>
                <a:cs typeface="Funtastic"/>
                <a:sym typeface="Funtastic"/>
              </a:rPr>
              <a:t>ANTI-BULLYING WEEK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910" t="-79851" r="-13783" b="-5960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24696" y="9163050"/>
            <a:ext cx="1595735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3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05873" y="3104205"/>
            <a:ext cx="17876255" cy="5055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If someone won’t STOP being unkind, after you have told them - tell an adult at school and at home. Telling isn’t “telling tales”, it helps to STOP harm.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10" t="-79851" r="-13783" b="-5960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32141" y="9163050"/>
            <a:ext cx="1595735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3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130009" y="3376328"/>
            <a:ext cx="15616238" cy="3779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What are some unkind things people do?</a:t>
            </a:r>
          </a:p>
          <a:p>
            <a:pPr algn="ctr">
              <a:lnSpc>
                <a:spcPts val="10080"/>
              </a:lnSpc>
            </a:pPr>
            <a:endParaRPr lang="en-US" sz="7200">
              <a:solidFill>
                <a:srgbClr val="A0705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Why do you think they do them?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193355" y="6518930"/>
            <a:ext cx="2411410" cy="3488477"/>
          </a:xfrm>
          <a:custGeom>
            <a:avLst/>
            <a:gdLst/>
            <a:ahLst/>
            <a:cxnLst/>
            <a:rect l="l" t="t" r="r" b="b"/>
            <a:pathLst>
              <a:path w="2411410" h="3488477">
                <a:moveTo>
                  <a:pt x="0" y="0"/>
                </a:moveTo>
                <a:lnTo>
                  <a:pt x="2411410" y="0"/>
                </a:lnTo>
                <a:lnTo>
                  <a:pt x="2411410" y="3488477"/>
                </a:lnTo>
                <a:lnTo>
                  <a:pt x="0" y="34884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7480" y="3634559"/>
            <a:ext cx="17833041" cy="3779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You see someone push someone. </a:t>
            </a:r>
          </a:p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What would you do?</a:t>
            </a:r>
          </a:p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Do you think this is bullying?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55358" y="9153332"/>
            <a:ext cx="1595735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3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549233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b="1">
                <a:solidFill>
                  <a:srgbClr val="2B3459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What do you think?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86733" y="1414250"/>
            <a:ext cx="14114534" cy="7458501"/>
            <a:chOff x="0" y="0"/>
            <a:chExt cx="3717408" cy="19643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17408" cy="1964379"/>
            </a:xfrm>
            <a:custGeom>
              <a:avLst/>
              <a:gdLst/>
              <a:ahLst/>
              <a:cxnLst/>
              <a:rect l="l" t="t" r="r" b="b"/>
              <a:pathLst>
                <a:path w="3717408" h="1964379">
                  <a:moveTo>
                    <a:pt x="0" y="0"/>
                  </a:moveTo>
                  <a:lnTo>
                    <a:pt x="3717408" y="0"/>
                  </a:lnTo>
                  <a:lnTo>
                    <a:pt x="3717408" y="1964379"/>
                  </a:lnTo>
                  <a:lnTo>
                    <a:pt x="0" y="1964379"/>
                  </a:lnTo>
                  <a:close/>
                </a:path>
              </a:pathLst>
            </a:custGeom>
            <a:solidFill>
              <a:srgbClr val="F7F1EE"/>
            </a:solidFill>
            <a:ln w="123825" cap="sq">
              <a:solidFill>
                <a:srgbClr val="2B3459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717408" cy="1992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7151825" y="5143500"/>
            <a:ext cx="3984351" cy="1807899"/>
          </a:xfrm>
          <a:custGeom>
            <a:avLst/>
            <a:gdLst/>
            <a:ahLst/>
            <a:cxnLst/>
            <a:rect l="l" t="t" r="r" b="b"/>
            <a:pathLst>
              <a:path w="3984351" h="1807899">
                <a:moveTo>
                  <a:pt x="0" y="0"/>
                </a:moveTo>
                <a:lnTo>
                  <a:pt x="3984350" y="0"/>
                </a:lnTo>
                <a:lnTo>
                  <a:pt x="3984350" y="1807899"/>
                </a:lnTo>
                <a:lnTo>
                  <a:pt x="0" y="1807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479508">
            <a:off x="808072" y="484519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1" y="0"/>
                </a:lnTo>
                <a:lnTo>
                  <a:pt x="2027171" y="2916792"/>
                </a:lnTo>
                <a:lnTo>
                  <a:pt x="0" y="29167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95259">
            <a:off x="15118785" y="7006586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0" y="0"/>
                </a:lnTo>
                <a:lnTo>
                  <a:pt x="2027170" y="2916793"/>
                </a:lnTo>
                <a:lnTo>
                  <a:pt x="0" y="29167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479508">
            <a:off x="1096204" y="729359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95259">
            <a:off x="15167451" y="7359502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479508">
            <a:off x="2161191" y="1752410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195259">
            <a:off x="16505550" y="7889975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599894">
            <a:off x="37768" y="7670855"/>
            <a:ext cx="3567779" cy="2403791"/>
          </a:xfrm>
          <a:custGeom>
            <a:avLst/>
            <a:gdLst/>
            <a:ahLst/>
            <a:cxnLst/>
            <a:rect l="l" t="t" r="r" b="b"/>
            <a:pathLst>
              <a:path w="3567779" h="2403791">
                <a:moveTo>
                  <a:pt x="0" y="0"/>
                </a:moveTo>
                <a:lnTo>
                  <a:pt x="3567779" y="0"/>
                </a:lnTo>
                <a:lnTo>
                  <a:pt x="3567779" y="2403791"/>
                </a:lnTo>
                <a:lnTo>
                  <a:pt x="0" y="2403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7012157">
            <a:off x="14793084" y="301175"/>
            <a:ext cx="3908306" cy="2636478"/>
          </a:xfrm>
          <a:custGeom>
            <a:avLst/>
            <a:gdLst/>
            <a:ahLst/>
            <a:cxnLst/>
            <a:rect l="l" t="t" r="r" b="b"/>
            <a:pathLst>
              <a:path w="3908306" h="2636478">
                <a:moveTo>
                  <a:pt x="0" y="0"/>
                </a:moveTo>
                <a:lnTo>
                  <a:pt x="3908306" y="0"/>
                </a:lnTo>
                <a:lnTo>
                  <a:pt x="3908306" y="2636479"/>
                </a:lnTo>
                <a:lnTo>
                  <a:pt x="0" y="26364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614027" y="7808635"/>
            <a:ext cx="13059947" cy="68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00"/>
              </a:lnSpc>
              <a:spcBef>
                <a:spcPct val="0"/>
              </a:spcBef>
            </a:pPr>
            <a:r>
              <a:rPr lang="en-US" sz="6000" spc="-12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HOW CAN WE BE GOOD FRIENDS?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350380" y="1666690"/>
            <a:ext cx="13587240" cy="1369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 spc="1749">
                <a:solidFill>
                  <a:srgbClr val="2B3459"/>
                </a:solidFill>
                <a:latin typeface="Funtastic"/>
                <a:ea typeface="Funtastic"/>
                <a:cs typeface="Funtastic"/>
                <a:sym typeface="Funtastic"/>
              </a:rPr>
              <a:t>ANTI-BULLYING WEEK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928019" y="6828440"/>
            <a:ext cx="4491105" cy="3188685"/>
          </a:xfrm>
          <a:custGeom>
            <a:avLst/>
            <a:gdLst/>
            <a:ahLst/>
            <a:cxnLst/>
            <a:rect l="l" t="t" r="r" b="b"/>
            <a:pathLst>
              <a:path w="4491105" h="3188685">
                <a:moveTo>
                  <a:pt x="0" y="0"/>
                </a:moveTo>
                <a:lnTo>
                  <a:pt x="4491105" y="0"/>
                </a:lnTo>
                <a:lnTo>
                  <a:pt x="4491105" y="3188685"/>
                </a:lnTo>
                <a:lnTo>
                  <a:pt x="0" y="31886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35408" y="9163050"/>
            <a:ext cx="160898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4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05873" y="3825240"/>
            <a:ext cx="17876255" cy="2503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It is important that we tell someone when we don’t like something someone is doing to us.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064745" y="6665739"/>
            <a:ext cx="2885599" cy="3476625"/>
          </a:xfrm>
          <a:custGeom>
            <a:avLst/>
            <a:gdLst/>
            <a:ahLst/>
            <a:cxnLst/>
            <a:rect l="l" t="t" r="r" b="b"/>
            <a:pathLst>
              <a:path w="2885599" h="3476625">
                <a:moveTo>
                  <a:pt x="0" y="0"/>
                </a:moveTo>
                <a:lnTo>
                  <a:pt x="2885599" y="0"/>
                </a:lnTo>
                <a:lnTo>
                  <a:pt x="2885599" y="3476625"/>
                </a:lnTo>
                <a:lnTo>
                  <a:pt x="0" y="34766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7480" y="3187065"/>
            <a:ext cx="17833041" cy="3779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What do you think you should do/say if someone is doing something that makes you upset - even if it is a friend.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52743" y="9163050"/>
            <a:ext cx="160898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4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549233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 b="1">
                <a:solidFill>
                  <a:srgbClr val="2B3459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What do you think?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910" t="-79851" r="-13783" b="-5960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642789" y="2548890"/>
            <a:ext cx="17002423" cy="5055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“I don’t like when you ...”</a:t>
            </a:r>
          </a:p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“It makes me feel embarrassed when you ...”</a:t>
            </a:r>
          </a:p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“I would like you to stop ...”</a:t>
            </a:r>
          </a:p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“Let’s ask an adult to help us.”</a:t>
            </a:r>
          </a:p>
        </p:txBody>
      </p:sp>
      <p:sp>
        <p:nvSpPr>
          <p:cNvPr id="4" name="Freeform 4"/>
          <p:cNvSpPr/>
          <p:nvPr/>
        </p:nvSpPr>
        <p:spPr>
          <a:xfrm>
            <a:off x="14593203" y="7604760"/>
            <a:ext cx="3300576" cy="2581325"/>
          </a:xfrm>
          <a:custGeom>
            <a:avLst/>
            <a:gdLst/>
            <a:ahLst/>
            <a:cxnLst/>
            <a:rect l="l" t="t" r="r" b="b"/>
            <a:pathLst>
              <a:path w="3300576" h="2581325">
                <a:moveTo>
                  <a:pt x="0" y="0"/>
                </a:moveTo>
                <a:lnTo>
                  <a:pt x="3300576" y="0"/>
                </a:lnTo>
                <a:lnTo>
                  <a:pt x="3300576" y="2581325"/>
                </a:lnTo>
                <a:lnTo>
                  <a:pt x="0" y="25813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6070" y="9163050"/>
            <a:ext cx="160898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4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86733" y="1414250"/>
            <a:ext cx="14114534" cy="7458501"/>
            <a:chOff x="0" y="0"/>
            <a:chExt cx="3717408" cy="19643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17408" cy="1964379"/>
            </a:xfrm>
            <a:custGeom>
              <a:avLst/>
              <a:gdLst/>
              <a:ahLst/>
              <a:cxnLst/>
              <a:rect l="l" t="t" r="r" b="b"/>
              <a:pathLst>
                <a:path w="3717408" h="1964379">
                  <a:moveTo>
                    <a:pt x="0" y="0"/>
                  </a:moveTo>
                  <a:lnTo>
                    <a:pt x="3717408" y="0"/>
                  </a:lnTo>
                  <a:lnTo>
                    <a:pt x="3717408" y="1964379"/>
                  </a:lnTo>
                  <a:lnTo>
                    <a:pt x="0" y="1964379"/>
                  </a:lnTo>
                  <a:close/>
                </a:path>
              </a:pathLst>
            </a:custGeom>
            <a:solidFill>
              <a:srgbClr val="F7F1EE"/>
            </a:solidFill>
            <a:ln w="123825" cap="sq">
              <a:solidFill>
                <a:srgbClr val="2B3459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3717408" cy="1992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7151825" y="5143500"/>
            <a:ext cx="3984351" cy="1807899"/>
          </a:xfrm>
          <a:custGeom>
            <a:avLst/>
            <a:gdLst/>
            <a:ahLst/>
            <a:cxnLst/>
            <a:rect l="l" t="t" r="r" b="b"/>
            <a:pathLst>
              <a:path w="3984351" h="1807899">
                <a:moveTo>
                  <a:pt x="0" y="0"/>
                </a:moveTo>
                <a:lnTo>
                  <a:pt x="3984350" y="0"/>
                </a:lnTo>
                <a:lnTo>
                  <a:pt x="3984350" y="1807899"/>
                </a:lnTo>
                <a:lnTo>
                  <a:pt x="0" y="1807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479508">
            <a:off x="808072" y="484519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1" y="0"/>
                </a:lnTo>
                <a:lnTo>
                  <a:pt x="2027171" y="2916792"/>
                </a:lnTo>
                <a:lnTo>
                  <a:pt x="0" y="291679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95259">
            <a:off x="15118785" y="7006586"/>
            <a:ext cx="2027171" cy="2916792"/>
          </a:xfrm>
          <a:custGeom>
            <a:avLst/>
            <a:gdLst/>
            <a:ahLst/>
            <a:cxnLst/>
            <a:rect l="l" t="t" r="r" b="b"/>
            <a:pathLst>
              <a:path w="2027171" h="2916792">
                <a:moveTo>
                  <a:pt x="0" y="0"/>
                </a:moveTo>
                <a:lnTo>
                  <a:pt x="2027170" y="0"/>
                </a:lnTo>
                <a:lnTo>
                  <a:pt x="2027170" y="2916793"/>
                </a:lnTo>
                <a:lnTo>
                  <a:pt x="0" y="29167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99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479508">
            <a:off x="1096204" y="729359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95259">
            <a:off x="15167451" y="7359502"/>
            <a:ext cx="1255500" cy="1355466"/>
          </a:xfrm>
          <a:custGeom>
            <a:avLst/>
            <a:gdLst/>
            <a:ahLst/>
            <a:cxnLst/>
            <a:rect l="l" t="t" r="r" b="b"/>
            <a:pathLst>
              <a:path w="1255500" h="1355466">
                <a:moveTo>
                  <a:pt x="0" y="0"/>
                </a:moveTo>
                <a:lnTo>
                  <a:pt x="1255500" y="0"/>
                </a:lnTo>
                <a:lnTo>
                  <a:pt x="1255500" y="1355466"/>
                </a:lnTo>
                <a:lnTo>
                  <a:pt x="0" y="13554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479508">
            <a:off x="2161191" y="1752410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195259">
            <a:off x="16505550" y="7889975"/>
            <a:ext cx="834457" cy="900898"/>
          </a:xfrm>
          <a:custGeom>
            <a:avLst/>
            <a:gdLst/>
            <a:ahLst/>
            <a:cxnLst/>
            <a:rect l="l" t="t" r="r" b="b"/>
            <a:pathLst>
              <a:path w="834457" h="900898">
                <a:moveTo>
                  <a:pt x="0" y="0"/>
                </a:moveTo>
                <a:lnTo>
                  <a:pt x="834457" y="0"/>
                </a:lnTo>
                <a:lnTo>
                  <a:pt x="834457" y="900898"/>
                </a:lnTo>
                <a:lnTo>
                  <a:pt x="0" y="90089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1599894">
            <a:off x="37768" y="7670855"/>
            <a:ext cx="3567779" cy="2403791"/>
          </a:xfrm>
          <a:custGeom>
            <a:avLst/>
            <a:gdLst/>
            <a:ahLst/>
            <a:cxnLst/>
            <a:rect l="l" t="t" r="r" b="b"/>
            <a:pathLst>
              <a:path w="3567779" h="2403791">
                <a:moveTo>
                  <a:pt x="0" y="0"/>
                </a:moveTo>
                <a:lnTo>
                  <a:pt x="3567779" y="0"/>
                </a:lnTo>
                <a:lnTo>
                  <a:pt x="3567779" y="2403791"/>
                </a:lnTo>
                <a:lnTo>
                  <a:pt x="0" y="2403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-7012157">
            <a:off x="14793084" y="301175"/>
            <a:ext cx="3908306" cy="2636478"/>
          </a:xfrm>
          <a:custGeom>
            <a:avLst/>
            <a:gdLst/>
            <a:ahLst/>
            <a:cxnLst/>
            <a:rect l="l" t="t" r="r" b="b"/>
            <a:pathLst>
              <a:path w="3908306" h="2636478">
                <a:moveTo>
                  <a:pt x="0" y="0"/>
                </a:moveTo>
                <a:lnTo>
                  <a:pt x="3908306" y="0"/>
                </a:lnTo>
                <a:lnTo>
                  <a:pt x="3908306" y="2636479"/>
                </a:lnTo>
                <a:lnTo>
                  <a:pt x="0" y="26364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614027" y="7808635"/>
            <a:ext cx="13059947" cy="68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00"/>
              </a:lnSpc>
              <a:spcBef>
                <a:spcPct val="0"/>
              </a:spcBef>
            </a:pPr>
            <a:r>
              <a:rPr lang="en-US" sz="6000" spc="-12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HOW CAN WE BE GOOD FRIENDS?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350380" y="1666690"/>
            <a:ext cx="13587240" cy="1369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  <a:spcBef>
                <a:spcPct val="0"/>
              </a:spcBef>
            </a:pPr>
            <a:r>
              <a:rPr lang="en-US" sz="7200" spc="1749">
                <a:solidFill>
                  <a:srgbClr val="2B3459"/>
                </a:solidFill>
                <a:latin typeface="Funtastic"/>
                <a:ea typeface="Funtastic"/>
                <a:cs typeface="Funtastic"/>
                <a:sym typeface="Funtastic"/>
              </a:rPr>
              <a:t>ANTI-BULLYING WEEK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672116" y="6711544"/>
            <a:ext cx="5618597" cy="3357112"/>
          </a:xfrm>
          <a:custGeom>
            <a:avLst/>
            <a:gdLst/>
            <a:ahLst/>
            <a:cxnLst/>
            <a:rect l="l" t="t" r="r" b="b"/>
            <a:pathLst>
              <a:path w="5618597" h="3357112">
                <a:moveTo>
                  <a:pt x="0" y="0"/>
                </a:moveTo>
                <a:lnTo>
                  <a:pt x="5618598" y="0"/>
                </a:lnTo>
                <a:lnTo>
                  <a:pt x="5618598" y="3357112"/>
                </a:lnTo>
                <a:lnTo>
                  <a:pt x="0" y="33571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34958" y="9153332"/>
            <a:ext cx="164455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5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16682" y="4208374"/>
            <a:ext cx="17854635" cy="2503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We can all help to STOP bullying.</a:t>
            </a:r>
          </a:p>
          <a:p>
            <a:pPr algn="ctr">
              <a:lnSpc>
                <a:spcPts val="10080"/>
              </a:lnSpc>
              <a:spcBef>
                <a:spcPct val="0"/>
              </a:spcBef>
            </a:pPr>
            <a:endParaRPr lang="en-US" sz="7200">
              <a:solidFill>
                <a:srgbClr val="A0705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10" t="-79851" r="-13783" b="-5960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513731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86961" y="9163050"/>
            <a:ext cx="164455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5086" y="3331959"/>
            <a:ext cx="18071318" cy="5283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If you are feeling lonely or unhappy. 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Tell an adult. 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If you someone is being unkind to you and won’t stop when you ask. 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Tell an adult. 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If you see someone being unkind. 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Tell a an adult.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10" t="-79851" r="-13783" b="-5960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25413"/>
            <a:ext cx="16230600" cy="1625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OUR VALUE IS FRIENDSHIP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52292" y="9163050"/>
            <a:ext cx="164455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0" y="2200337"/>
            <a:ext cx="18288000" cy="6169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 b="1">
                <a:solidFill>
                  <a:srgbClr val="A0705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Use Compassion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If we are all having happy playtimes, people are less likely to be unkind. Look out for other people.</a:t>
            </a:r>
          </a:p>
          <a:p>
            <a:pPr algn="ctr">
              <a:lnSpc>
                <a:spcPts val="7000"/>
              </a:lnSpc>
            </a:pPr>
            <a:endParaRPr lang="en-US" sz="5000">
              <a:solidFill>
                <a:srgbClr val="A0705C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7000"/>
              </a:lnSpc>
            </a:pPr>
            <a:r>
              <a:rPr lang="en-US" sz="5000" b="1">
                <a:solidFill>
                  <a:srgbClr val="A0705C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Ask for Help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People can do unkind things and don’t realise it can be upsetting. They need to be told. If they carry on doing it, adults need to know.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910" t="-79851" r="-13783" b="-5960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74568" y="2323378"/>
            <a:ext cx="5172871" cy="6806409"/>
          </a:xfrm>
          <a:custGeom>
            <a:avLst/>
            <a:gdLst/>
            <a:ahLst/>
            <a:cxnLst/>
            <a:rect l="l" t="t" r="r" b="b"/>
            <a:pathLst>
              <a:path w="5172871" h="6806409">
                <a:moveTo>
                  <a:pt x="0" y="0"/>
                </a:moveTo>
                <a:lnTo>
                  <a:pt x="5172871" y="0"/>
                </a:lnTo>
                <a:lnTo>
                  <a:pt x="5172871" y="6806409"/>
                </a:lnTo>
                <a:lnTo>
                  <a:pt x="0" y="68064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52292" y="9163050"/>
            <a:ext cx="1644551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A0705C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Day 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945756" y="2554288"/>
            <a:ext cx="11342244" cy="4997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8A3D21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S </a:t>
            </a:r>
            <a:r>
              <a:rPr lang="en-US" sz="9500" b="1">
                <a:solidFill>
                  <a:srgbClr val="2B3459"/>
                </a:solidFill>
                <a:latin typeface="Milk Tea Font TH Bold"/>
                <a:ea typeface="Milk Tea Font TH Bold"/>
                <a:cs typeface="Milk Tea Font TH Bold"/>
                <a:sym typeface="Milk Tea Font TH Bold"/>
              </a:rPr>
              <a:t>T</a:t>
            </a: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 </a:t>
            </a:r>
            <a:r>
              <a:rPr lang="en-US" sz="95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O</a:t>
            </a: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 </a:t>
            </a:r>
            <a:r>
              <a:rPr lang="en-US" sz="9500">
                <a:solidFill>
                  <a:srgbClr val="92524F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P</a:t>
            </a: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 </a:t>
            </a:r>
          </a:p>
          <a:p>
            <a:pPr algn="ctr">
              <a:lnSpc>
                <a:spcPts val="13300"/>
              </a:lnSpc>
            </a:pPr>
            <a:endParaRPr lang="en-US" sz="9500">
              <a:solidFill>
                <a:srgbClr val="2B3459"/>
              </a:solidFill>
              <a:latin typeface="Milk Tea Font TH"/>
              <a:ea typeface="Milk Tea Font TH"/>
              <a:cs typeface="Milk Tea Font TH"/>
              <a:sym typeface="Milk Tea Font TH"/>
            </a:endParaRPr>
          </a:p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2B3459"/>
                </a:solidFill>
                <a:latin typeface="Milk Tea Font TH"/>
                <a:ea typeface="Milk Tea Font TH"/>
                <a:cs typeface="Milk Tea Font TH"/>
                <a:sym typeface="Milk Tea Font TH"/>
              </a:rPr>
              <a:t>Tell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1028700"/>
            <a:ext cx="16230600" cy="7364635"/>
          </a:xfrm>
          <a:custGeom>
            <a:avLst/>
            <a:gdLst/>
            <a:ahLst/>
            <a:cxnLst/>
            <a:rect l="l" t="t" r="r" b="b"/>
            <a:pathLst>
              <a:path w="16230600" h="7364635">
                <a:moveTo>
                  <a:pt x="0" y="0"/>
                </a:moveTo>
                <a:lnTo>
                  <a:pt x="16230600" y="0"/>
                </a:lnTo>
                <a:lnTo>
                  <a:pt x="16230600" y="7364635"/>
                </a:lnTo>
                <a:lnTo>
                  <a:pt x="0" y="7364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2496207"/>
            <a:ext cx="16230600" cy="58971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686"/>
              </a:lnSpc>
            </a:pPr>
            <a:r>
              <a:rPr lang="en-US" sz="11204">
                <a:solidFill>
                  <a:srgbClr val="2B3459"/>
                </a:solidFill>
                <a:latin typeface="Dreaming Outloud Sans"/>
                <a:ea typeface="Dreaming Outloud Sans"/>
                <a:cs typeface="Dreaming Outloud Sans"/>
                <a:sym typeface="Dreaming Outloud Sans"/>
              </a:rPr>
              <a:t>Do to others as you would have them do to you.</a:t>
            </a:r>
          </a:p>
          <a:p>
            <a:pPr algn="ctr">
              <a:lnSpc>
                <a:spcPts val="15686"/>
              </a:lnSpc>
              <a:spcBef>
                <a:spcPct val="0"/>
              </a:spcBef>
            </a:pPr>
            <a:r>
              <a:rPr lang="en-US" sz="11204">
                <a:solidFill>
                  <a:srgbClr val="2B3459"/>
                </a:solidFill>
                <a:latin typeface="Dreaming Outloud Sans"/>
                <a:ea typeface="Dreaming Outloud Sans"/>
                <a:cs typeface="Dreaming Outloud Sans"/>
                <a:sym typeface="Dreaming Outloud Sans"/>
              </a:rPr>
              <a:t>Luke 6:31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666f9c4-798f-48f8-bd4b-6a66e1f0edd7">
      <Terms xmlns="http://schemas.microsoft.com/office/infopath/2007/PartnerControls"/>
    </lcf76f155ced4ddcb4097134ff3c332f>
    <TaxCatchAll xmlns="44c71e35-5448-428f-8156-1597a4747bc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9E7AEA92B0324E9038CCB1626FFD9A" ma:contentTypeVersion="16" ma:contentTypeDescription="Create a new document." ma:contentTypeScope="" ma:versionID="17ef88f6e318dcbe122ea98d139c7a2b">
  <xsd:schema xmlns:xsd="http://www.w3.org/2001/XMLSchema" xmlns:xs="http://www.w3.org/2001/XMLSchema" xmlns:p="http://schemas.microsoft.com/office/2006/metadata/properties" xmlns:ns2="b666f9c4-798f-48f8-bd4b-6a66e1f0edd7" xmlns:ns3="44c71e35-5448-428f-8156-1597a4747bc2" targetNamespace="http://schemas.microsoft.com/office/2006/metadata/properties" ma:root="true" ma:fieldsID="92f3a59214a85e5dc98442d831f9a1e4" ns2:_="" ns3:_="">
    <xsd:import namespace="b666f9c4-798f-48f8-bd4b-6a66e1f0edd7"/>
    <xsd:import namespace="44c71e35-5448-428f-8156-1597a4747bc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66f9c4-798f-48f8-bd4b-6a66e1f0edd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17afdaa-ed64-4dc3-b5a1-39736030f3b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71e35-5448-428f-8156-1597a4747bc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240f1e3-36a6-47b0-83f8-2448a1d543e2}" ma:internalName="TaxCatchAll" ma:showField="CatchAllData" ma:web="44c71e35-5448-428f-8156-1597a4747bc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F134B21-9A66-4142-859A-938176ADED3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B14EEE-E1BF-4434-AFB2-7850280647CC}">
  <ds:schemaRefs>
    <ds:schemaRef ds:uri="http://schemas.microsoft.com/office/2006/metadata/properties"/>
    <ds:schemaRef ds:uri="http://schemas.microsoft.com/office/infopath/2007/PartnerControls"/>
    <ds:schemaRef ds:uri="b666f9c4-798f-48f8-bd4b-6a66e1f0edd7"/>
    <ds:schemaRef ds:uri="44c71e35-5448-428f-8156-1597a4747bc2"/>
  </ds:schemaRefs>
</ds:datastoreItem>
</file>

<file path=customXml/itemProps3.xml><?xml version="1.0" encoding="utf-8"?>
<ds:datastoreItem xmlns:ds="http://schemas.openxmlformats.org/officeDocument/2006/customXml" ds:itemID="{CE55B8AD-2BCC-4C84-A913-74BACFFC9D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666f9c4-798f-48f8-bd4b-6a66e1f0edd7"/>
    <ds:schemaRef ds:uri="44c71e35-5448-428f-8156-1597a4747bc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24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FS KS1 ANTIBULLYING WEEK</dc:title>
  <cp:revision>3</cp:revision>
  <dcterms:created xsi:type="dcterms:W3CDTF">2006-08-16T00:00:00Z</dcterms:created>
  <dcterms:modified xsi:type="dcterms:W3CDTF">2025-11-14T15:21:02Z</dcterms:modified>
  <dc:identifier>DAG4InPnH18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0x010100509E7AEA92B0324E9038CCB1626FFD9A</vt:lpwstr>
  </property>
</Properties>
</file>