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7104063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F6246-7DE1-4937-AB2F-FD2AEB2BAFAE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084A-6A39-4CAF-8967-014478BA3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992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F6246-7DE1-4937-AB2F-FD2AEB2BAFAE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084A-6A39-4CAF-8967-014478BA3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467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F6246-7DE1-4937-AB2F-FD2AEB2BAFAE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084A-6A39-4CAF-8967-014478BA3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582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F6246-7DE1-4937-AB2F-FD2AEB2BAFAE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084A-6A39-4CAF-8967-014478BA3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966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F6246-7DE1-4937-AB2F-FD2AEB2BAFAE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084A-6A39-4CAF-8967-014478BA3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691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F6246-7DE1-4937-AB2F-FD2AEB2BAFAE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084A-6A39-4CAF-8967-014478BA3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394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F6246-7DE1-4937-AB2F-FD2AEB2BAFAE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084A-6A39-4CAF-8967-014478BA3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868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F6246-7DE1-4937-AB2F-FD2AEB2BAFAE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084A-6A39-4CAF-8967-014478BA3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506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F6246-7DE1-4937-AB2F-FD2AEB2BAFAE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084A-6A39-4CAF-8967-014478BA3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76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F6246-7DE1-4937-AB2F-FD2AEB2BAFAE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084A-6A39-4CAF-8967-014478BA3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056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F6246-7DE1-4937-AB2F-FD2AEB2BAFAE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084A-6A39-4CAF-8967-014478BA3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059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F6246-7DE1-4937-AB2F-FD2AEB2BAFAE}" type="datetimeFigureOut">
              <a:rPr lang="en-GB" smtClean="0"/>
              <a:t>03/12/2020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CE084A-6A39-4CAF-8967-014478BA3F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035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44978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46713" y="828575"/>
            <a:ext cx="9144000" cy="989070"/>
          </a:xfrm>
        </p:spPr>
        <p:txBody>
          <a:bodyPr>
            <a:noAutofit/>
          </a:bodyPr>
          <a:lstStyle/>
          <a:p>
            <a:r>
              <a:rPr lang="en-GB" sz="4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Our Polehampton School</a:t>
            </a:r>
            <a:br>
              <a:rPr lang="en-GB" sz="4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</a:br>
            <a:r>
              <a:rPr lang="en-GB" sz="4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 Prayer</a:t>
            </a:r>
            <a:endParaRPr lang="en-GB" sz="4000" b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57847" y="2424618"/>
            <a:ext cx="7924800" cy="1655762"/>
          </a:xfrm>
        </p:spPr>
        <p:txBody>
          <a:bodyPr>
            <a:noAutofit/>
          </a:bodyPr>
          <a:lstStyle/>
          <a:p>
            <a:r>
              <a:rPr lang="en-GB" sz="2800" dirty="0" smtClean="0"/>
              <a:t>Thank you Lord for this new day</a:t>
            </a:r>
          </a:p>
          <a:p>
            <a:r>
              <a:rPr lang="en-GB" sz="2800" dirty="0" smtClean="0"/>
              <a:t>Please keep us safe as we learn and play</a:t>
            </a:r>
          </a:p>
          <a:p>
            <a:r>
              <a:rPr lang="en-GB" sz="2800" dirty="0" smtClean="0"/>
              <a:t>Help us to be fair and kind</a:t>
            </a:r>
          </a:p>
          <a:p>
            <a:r>
              <a:rPr lang="en-GB" sz="2800" dirty="0" smtClean="0"/>
              <a:t>And always keep you in our mind.</a:t>
            </a:r>
          </a:p>
          <a:p>
            <a:endParaRPr lang="en-GB" sz="2800" dirty="0" smtClean="0"/>
          </a:p>
          <a:p>
            <a:r>
              <a:rPr lang="en-GB" sz="2800" dirty="0" smtClean="0"/>
              <a:t>Amen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6242" y="366639"/>
            <a:ext cx="1386445" cy="1229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2732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AE7805F1C1A84FB0F2531A1CD68FA8" ma:contentTypeVersion="13" ma:contentTypeDescription="Create a new document." ma:contentTypeScope="" ma:versionID="40264672f926b972cc7e9595aec2974a">
  <xsd:schema xmlns:xsd="http://www.w3.org/2001/XMLSchema" xmlns:xs="http://www.w3.org/2001/XMLSchema" xmlns:p="http://schemas.microsoft.com/office/2006/metadata/properties" xmlns:ns3="abe255e3-8021-4447-bb92-8ee74740d1b6" xmlns:ns4="1d78b176-f864-4601-85a0-d597f797106f" targetNamespace="http://schemas.microsoft.com/office/2006/metadata/properties" ma:root="true" ma:fieldsID="0206ddc1db1414d4988181138b6eb494" ns3:_="" ns4:_="">
    <xsd:import namespace="abe255e3-8021-4447-bb92-8ee74740d1b6"/>
    <xsd:import namespace="1d78b176-f864-4601-85a0-d597f797106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e255e3-8021-4447-bb92-8ee74740d1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78b176-f864-4601-85a0-d597f797106f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FB3E6EE-19EF-49D6-BD86-A7B5604FFFE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be255e3-8021-4447-bb92-8ee74740d1b6"/>
    <ds:schemaRef ds:uri="1d78b176-f864-4601-85a0-d597f797106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D1C5334-4134-4785-A1FD-D0901179E22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43224CF-8C65-4A3B-8734-226958416B9C}">
  <ds:schemaRefs>
    <ds:schemaRef ds:uri="http://www.w3.org/XML/1998/namespace"/>
    <ds:schemaRef ds:uri="http://schemas.microsoft.com/office/2006/documentManagement/types"/>
    <ds:schemaRef ds:uri="http://purl.org/dc/terms/"/>
    <ds:schemaRef ds:uri="1d78b176-f864-4601-85a0-d597f797106f"/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abe255e3-8021-4447-bb92-8ee74740d1b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38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Our Polehampton School  Prayer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Polehampton School  Prayer</dc:title>
  <dc:creator>Lindy Lloyd</dc:creator>
  <cp:lastModifiedBy>Lindy Lloyd</cp:lastModifiedBy>
  <cp:revision>1</cp:revision>
  <cp:lastPrinted>2020-12-03T16:35:48Z</cp:lastPrinted>
  <dcterms:created xsi:type="dcterms:W3CDTF">2020-12-03T16:32:50Z</dcterms:created>
  <dcterms:modified xsi:type="dcterms:W3CDTF">2020-12-03T16:36:01Z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0x010100F4AE7805F1C1A84FB0F2531A1CD68FA8</vt:lpwstr>
  </property>
</Properties>
</file>