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974" autoAdjust="0"/>
    <p:restoredTop sz="94660"/>
  </p:normalViewPr>
  <p:slideViewPr>
    <p:cSldViewPr snapToGrid="0">
      <p:cViewPr varScale="1">
        <p:scale>
          <a:sx n="94" d="100"/>
          <a:sy n="94" d="100"/>
        </p:scale>
        <p:origin x="162" y="2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FB09E0-CB89-4B45-89BD-4ECADC420A50}" type="datetimeFigureOut">
              <a:rPr lang="en-GB" smtClean="0"/>
              <a:t>10/01/2026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5E9469-3C41-4F29-BDCA-9C61858010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61271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Money is raised for mental health services for young people, youth clubs and services (these link to good wellbeing) and families in crisis – what does crisis mean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5E9469-3C41-4F29-BDCA-9C618580102D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25261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Pudsey represents these three words. Like us at Polehampton …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5E9469-3C41-4F29-BDCA-9C618580102D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60641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What are we committed to? How do we show commitment? How to we show kindness? How do we show hope?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5E9469-3C41-4F29-BDCA-9C618580102D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62061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D89080-A857-49C1-A411-D7A9BCE5C2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807D027-249F-4077-B8E9-5F983CF1FA0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1C3EDF-EA44-4AC1-949E-0A20803CD9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4D820-E25A-4288-8415-34769AF96219}" type="datetimeFigureOut">
              <a:rPr lang="en-GB" smtClean="0"/>
              <a:t>10/01/2026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26248F-3B72-4522-BBCC-601AAF4682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D60A9E-0A92-4FB7-AF96-8405A8DDE5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9B497-B059-48F4-A8BB-26527E5B8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53967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21F6F4-BBC7-4510-933B-CDBD135E6E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BD1ECE-B956-41D5-8251-B63FB716DB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C7BE43-6078-436B-BE03-2F826348FE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4D820-E25A-4288-8415-34769AF96219}" type="datetimeFigureOut">
              <a:rPr lang="en-GB" smtClean="0"/>
              <a:t>10/01/2026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CF80E6-4AE4-4482-9938-2BE534AA51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03FDA5-8360-4E20-8A5F-CB1603635A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9B497-B059-48F4-A8BB-26527E5B8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35378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76C20C-ACD5-4A02-843D-2FD2C22B1F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E2D294-F9EC-4B62-AE9E-4E12179634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39DA7C-1261-412F-A5AC-987E99F344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4D820-E25A-4288-8415-34769AF96219}" type="datetimeFigureOut">
              <a:rPr lang="en-GB" smtClean="0"/>
              <a:t>10/01/2026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645BB1-0CCB-4EA1-8D61-6C34D4612F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C62FA9-119C-4B6D-AF36-7CE27C8192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9B497-B059-48F4-A8BB-26527E5B8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44299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301115-E5BE-405E-9DE5-23B02FB877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A7921A-EFF5-4894-996D-5AFE65FCE1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59B98C-A7C8-4514-B62D-E0F1A548DA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524EEE-D916-405B-96EF-618642A010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4D820-E25A-4288-8415-34769AF96219}" type="datetimeFigureOut">
              <a:rPr lang="en-GB" smtClean="0"/>
              <a:t>10/01/2026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BAD011-1A4A-4E52-9723-CE2D80E3DD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DDBA42-9F2D-4A3B-A6DE-ABAD4670A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9B497-B059-48F4-A8BB-26527E5B8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3505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DA34D7-7129-4397-B152-246C634867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145DF4-EAE5-4D7B-A85B-5EFB8B1335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E1EBD2F-30FB-463E-AA43-169B789DC3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A667C15-030D-4AE6-8750-01E2753A4BD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A4AB7C5-44F1-495C-B935-BC9F9C0F582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59A0F8A-2E7E-4F97-BA1F-E5D7DF4745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4D820-E25A-4288-8415-34769AF96219}" type="datetimeFigureOut">
              <a:rPr lang="en-GB" smtClean="0"/>
              <a:t>10/01/2026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D8595EA-98BC-43CE-BF7B-1125D73C56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E6B8D64-3625-4641-9B77-D51950210B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9B497-B059-48F4-A8BB-26527E5B8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01975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88E26D-F608-4AD9-8A81-BF3B7E2B2C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276A023-3C03-4350-867B-1BD0F94DA3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4D820-E25A-4288-8415-34769AF96219}" type="datetimeFigureOut">
              <a:rPr lang="en-GB" smtClean="0"/>
              <a:t>10/01/2026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7748144-EC46-4EDC-A79C-C1E981663C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CC47131-2FF7-477F-BC94-64EE1394C4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9B497-B059-48F4-A8BB-26527E5B8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10403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F9DE5E3-1ECB-4209-BA5D-43796FF9C6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4D820-E25A-4288-8415-34769AF96219}" type="datetimeFigureOut">
              <a:rPr lang="en-GB" smtClean="0"/>
              <a:t>10/01/2026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5AF7714-8113-4A36-BC92-16B3EF4C08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11364F7-9E8E-4D6B-AAC4-66DA2C49C1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9B497-B059-48F4-A8BB-26527E5B8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93259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DB92A0-CAC8-4682-A3FA-44E6268A5B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F48DD5-6289-4D9E-AC35-2D6F8DF311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6D9020B-6C50-4BD3-A0E9-0B7B1FFBCCF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5B048E3-929B-4EF4-8AA1-59BC31ED17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4D820-E25A-4288-8415-34769AF96219}" type="datetimeFigureOut">
              <a:rPr lang="en-GB" smtClean="0"/>
              <a:t>10/01/2026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B62407E-F0EA-4847-ACEB-F6476BC655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A7E3C7-5AA1-4B96-B693-917E8C6B67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9B497-B059-48F4-A8BB-26527E5B8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6687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28035F-3B81-49CE-9211-A2AA9238AE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1B97A6D-2DB5-4E35-AC30-40B78ECAE93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00B1C42-00F7-454B-96B3-0015FC1FE4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65228E7-8A54-4A79-AB94-0B349072A5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4D820-E25A-4288-8415-34769AF96219}" type="datetimeFigureOut">
              <a:rPr lang="en-GB" smtClean="0"/>
              <a:t>10/01/2026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A760EB-2A1F-457F-B26D-2380F1B049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8A6D4C-2A8F-48BF-8888-E15D4CF2B3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9B497-B059-48F4-A8BB-26527E5B8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1724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9E149D-BB8A-4B74-A5D8-26C375FADB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32C1F8-CB52-4F72-A8C7-AB4AD79CA5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D212BC-BEA2-45F9-BFCC-8301F82A93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4D820-E25A-4288-8415-34769AF96219}" type="datetimeFigureOut">
              <a:rPr lang="en-GB" smtClean="0"/>
              <a:t>10/01/2026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674011-5E01-4A57-B80A-8012941099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AE95CC-82DD-4B7B-94C1-602B91B13D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9B497-B059-48F4-A8BB-26527E5B8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2631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4449F90-03C6-44B9-89FF-355BAD03B79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D731C11-B825-4023-9DAA-61EEB7100AA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6047F3-3294-4DB2-A647-CF6F0E6865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4D820-E25A-4288-8415-34769AF96219}" type="datetimeFigureOut">
              <a:rPr lang="en-GB" smtClean="0"/>
              <a:t>10/01/2026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3C355F-E209-4ACD-8CD5-E69D203449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7A3FD0-D9F4-4AA3-9DD2-E0AF9C230D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9B497-B059-48F4-A8BB-26527E5B8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90152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15E884D-703F-4A03-B84B-E4AF9E0F4B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923F0F-7A64-46A0-831F-C489DDD67D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2A077B-4A32-41A7-968E-691168134EB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E4D820-E25A-4288-8415-34769AF96219}" type="datetimeFigureOut">
              <a:rPr lang="en-GB" smtClean="0"/>
              <a:t>10/01/2026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5D2BB2-76F9-43AF-A6D5-147F230779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02D83A-4230-4EE1-ABEA-D55D8AD37B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E9B497-B059-48F4-A8BB-26527E5B8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87675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18" Type="http://schemas.openxmlformats.org/officeDocument/2006/relationships/image" Target="../media/image17.png"/><Relationship Id="rId3" Type="http://schemas.openxmlformats.org/officeDocument/2006/relationships/image" Target="../media/image3.png"/><Relationship Id="rId21" Type="http://schemas.openxmlformats.org/officeDocument/2006/relationships/image" Target="../media/image20.sv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17" Type="http://schemas.openxmlformats.org/officeDocument/2006/relationships/image" Target="../media/image16.sv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2.png"/><Relationship Id="rId15" Type="http://schemas.openxmlformats.org/officeDocument/2006/relationships/image" Target="../media/image14.svg"/><Relationship Id="rId23" Type="http://schemas.openxmlformats.org/officeDocument/2006/relationships/image" Target="../media/image22.svg"/><Relationship Id="rId10" Type="http://schemas.openxmlformats.org/officeDocument/2006/relationships/image" Target="../media/image9.png"/><Relationship Id="rId19" Type="http://schemas.openxmlformats.org/officeDocument/2006/relationships/image" Target="../media/image18.svg"/><Relationship Id="rId4" Type="http://schemas.openxmlformats.org/officeDocument/2006/relationships/image" Target="../media/image4.svg"/><Relationship Id="rId9" Type="http://schemas.openxmlformats.org/officeDocument/2006/relationships/image" Target="../media/image8.svg"/><Relationship Id="rId14" Type="http://schemas.openxmlformats.org/officeDocument/2006/relationships/image" Target="../media/image13.png"/><Relationship Id="rId22" Type="http://schemas.openxmlformats.org/officeDocument/2006/relationships/image" Target="../media/image2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F56D396-5903-436A-8572-71E055804C2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8321"/>
          <a:stretch/>
        </p:blipFill>
        <p:spPr>
          <a:xfrm>
            <a:off x="167603" y="334865"/>
            <a:ext cx="7858797" cy="594443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DA9E498-CDF4-43E6-A14E-FB925305DD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2288" y="1638715"/>
            <a:ext cx="4829712" cy="476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43362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Graphic 15" descr="Cheers">
            <a:extLst>
              <a:ext uri="{FF2B5EF4-FFF2-40B4-BE49-F238E27FC236}">
                <a16:creationId xmlns:a16="http://schemas.microsoft.com/office/drawing/2014/main" id="{EBA5F14A-DD27-452D-82E9-5945838A5B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202430"/>
            <a:ext cx="2338640" cy="233864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DA9E498-CDF4-43E6-A14E-FB925305DDE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1303" y="96809"/>
            <a:ext cx="6948132" cy="6851438"/>
          </a:xfrm>
          <a:prstGeom prst="rect">
            <a:avLst/>
          </a:prstGeom>
        </p:spPr>
      </p:pic>
      <p:pic>
        <p:nvPicPr>
          <p:cNvPr id="4" name="Graphic 3" descr="Coins">
            <a:extLst>
              <a:ext uri="{FF2B5EF4-FFF2-40B4-BE49-F238E27FC236}">
                <a16:creationId xmlns:a16="http://schemas.microsoft.com/office/drawing/2014/main" id="{3614C8FF-4765-4B7D-A2EE-EA795A2CF34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562231" y="1773186"/>
            <a:ext cx="1552817" cy="1552817"/>
          </a:xfrm>
          <a:prstGeom prst="rect">
            <a:avLst/>
          </a:prstGeom>
        </p:spPr>
      </p:pic>
      <p:grpSp>
        <p:nvGrpSpPr>
          <p:cNvPr id="29" name="Group 28">
            <a:extLst>
              <a:ext uri="{FF2B5EF4-FFF2-40B4-BE49-F238E27FC236}">
                <a16:creationId xmlns:a16="http://schemas.microsoft.com/office/drawing/2014/main" id="{FECA23FD-2B36-46B0-A1F8-948F91E5723C}"/>
              </a:ext>
            </a:extLst>
          </p:cNvPr>
          <p:cNvGrpSpPr/>
          <p:nvPr/>
        </p:nvGrpSpPr>
        <p:grpSpPr>
          <a:xfrm>
            <a:off x="9784064" y="4119870"/>
            <a:ext cx="2392663" cy="2732760"/>
            <a:chOff x="170880" y="3008279"/>
            <a:chExt cx="2392663" cy="2732760"/>
          </a:xfrm>
          <a:solidFill>
            <a:schemeClr val="accent4"/>
          </a:solidFill>
        </p:grpSpPr>
        <p:pic>
          <p:nvPicPr>
            <p:cNvPr id="8" name="Graphic 7" descr="Brain in head">
              <a:extLst>
                <a:ext uri="{FF2B5EF4-FFF2-40B4-BE49-F238E27FC236}">
                  <a16:creationId xmlns:a16="http://schemas.microsoft.com/office/drawing/2014/main" id="{42B213E2-E87F-4EB0-9E38-2BC464CFF51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170880" y="3008279"/>
              <a:ext cx="1622625" cy="1622625"/>
            </a:xfrm>
            <a:prstGeom prst="rect">
              <a:avLst/>
            </a:prstGeom>
          </p:spPr>
        </p:pic>
        <p:pic>
          <p:nvPicPr>
            <p:cNvPr id="10" name="Graphic 9" descr="Heart">
              <a:extLst>
                <a:ext uri="{FF2B5EF4-FFF2-40B4-BE49-F238E27FC236}">
                  <a16:creationId xmlns:a16="http://schemas.microsoft.com/office/drawing/2014/main" id="{F0691537-133C-46B2-991E-B9E2CAA2FE14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658543" y="3836039"/>
              <a:ext cx="1905000" cy="1905000"/>
            </a:xfrm>
            <a:prstGeom prst="rect">
              <a:avLst/>
            </a:prstGeom>
          </p:spPr>
        </p:pic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96EE0400-D04F-4610-9712-DE69846A33A2}"/>
              </a:ext>
            </a:extLst>
          </p:cNvPr>
          <p:cNvGrpSpPr/>
          <p:nvPr/>
        </p:nvGrpSpPr>
        <p:grpSpPr>
          <a:xfrm>
            <a:off x="7943413" y="2106258"/>
            <a:ext cx="2032927" cy="2645483"/>
            <a:chOff x="2834735" y="3715209"/>
            <a:chExt cx="2032927" cy="2645483"/>
          </a:xfrm>
          <a:solidFill>
            <a:schemeClr val="accent4"/>
          </a:solidFill>
        </p:grpSpPr>
        <p:pic>
          <p:nvPicPr>
            <p:cNvPr id="20" name="Graphic 19" descr="Home">
              <a:extLst>
                <a:ext uri="{FF2B5EF4-FFF2-40B4-BE49-F238E27FC236}">
                  <a16:creationId xmlns:a16="http://schemas.microsoft.com/office/drawing/2014/main" id="{4A2D56A8-0A5D-43FD-A5AE-7660B1BDD1DB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p:blipFill>
          <p:spPr>
            <a:xfrm>
              <a:off x="2834735" y="3715209"/>
              <a:ext cx="2032927" cy="2032927"/>
            </a:xfrm>
            <a:prstGeom prst="rect">
              <a:avLst/>
            </a:prstGeom>
          </p:spPr>
        </p:pic>
        <p:pic>
          <p:nvPicPr>
            <p:cNvPr id="12" name="Graphic 11" descr="Children">
              <a:extLst>
                <a:ext uri="{FF2B5EF4-FFF2-40B4-BE49-F238E27FC236}">
                  <a16:creationId xmlns:a16="http://schemas.microsoft.com/office/drawing/2014/main" id="{29A6C3E7-1D4F-4796-804B-3495D2686A67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p:blipFill>
          <p:spPr>
            <a:xfrm>
              <a:off x="2930207" y="4577517"/>
              <a:ext cx="1783175" cy="1783175"/>
            </a:xfrm>
            <a:prstGeom prst="rect">
              <a:avLst/>
            </a:prstGeom>
          </p:spPr>
        </p:pic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D7DF2B17-4B26-4492-94C3-789CF7B53C35}"/>
              </a:ext>
            </a:extLst>
          </p:cNvPr>
          <p:cNvGrpSpPr/>
          <p:nvPr/>
        </p:nvGrpSpPr>
        <p:grpSpPr>
          <a:xfrm>
            <a:off x="9608091" y="320300"/>
            <a:ext cx="2518214" cy="2292810"/>
            <a:chOff x="5638800" y="3893010"/>
            <a:chExt cx="2048262" cy="1828800"/>
          </a:xfrm>
          <a:solidFill>
            <a:schemeClr val="accent4"/>
          </a:solidFill>
        </p:grpSpPr>
        <p:pic>
          <p:nvPicPr>
            <p:cNvPr id="18" name="Graphic 17" descr="Siren">
              <a:extLst>
                <a:ext uri="{FF2B5EF4-FFF2-40B4-BE49-F238E27FC236}">
                  <a16:creationId xmlns:a16="http://schemas.microsoft.com/office/drawing/2014/main" id="{C79CE64B-AB38-4560-84BF-6CA75253E2EA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p:blipFill>
          <p:spPr>
            <a:xfrm>
              <a:off x="5638800" y="3893010"/>
              <a:ext cx="914400" cy="914400"/>
            </a:xfrm>
            <a:prstGeom prst="rect">
              <a:avLst/>
            </a:prstGeom>
          </p:spPr>
        </p:pic>
        <p:pic>
          <p:nvPicPr>
            <p:cNvPr id="22" name="Graphic 21" descr="Man with baby">
              <a:extLst>
                <a:ext uri="{FF2B5EF4-FFF2-40B4-BE49-F238E27FC236}">
                  <a16:creationId xmlns:a16="http://schemas.microsoft.com/office/drawing/2014/main" id="{AB4F2F0C-32A4-4F4F-AF9F-CE4FDD6A8AC1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p:blipFill>
          <p:spPr>
            <a:xfrm>
              <a:off x="6772662" y="4731672"/>
              <a:ext cx="914400" cy="914400"/>
            </a:xfrm>
            <a:prstGeom prst="rect">
              <a:avLst/>
            </a:prstGeom>
          </p:spPr>
        </p:pic>
        <p:pic>
          <p:nvPicPr>
            <p:cNvPr id="24" name="Graphic 23" descr="Woman with baby">
              <a:extLst>
                <a:ext uri="{FF2B5EF4-FFF2-40B4-BE49-F238E27FC236}">
                  <a16:creationId xmlns:a16="http://schemas.microsoft.com/office/drawing/2014/main" id="{2D7AF7F7-6DE3-4C99-8134-5220A7DFAF95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p:blipFill>
          <p:spPr>
            <a:xfrm>
              <a:off x="6409938" y="3899820"/>
              <a:ext cx="914400" cy="914400"/>
            </a:xfrm>
            <a:prstGeom prst="rect">
              <a:avLst/>
            </a:prstGeom>
          </p:spPr>
        </p:pic>
        <p:pic>
          <p:nvPicPr>
            <p:cNvPr id="26" name="Graphic 25" descr="Family with boy">
              <a:extLst>
                <a:ext uri="{FF2B5EF4-FFF2-40B4-BE49-F238E27FC236}">
                  <a16:creationId xmlns:a16="http://schemas.microsoft.com/office/drawing/2014/main" id="{7B8654E8-F007-46C9-B3B6-4BB22C6AA440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p:blipFill>
          <p:spPr>
            <a:xfrm>
              <a:off x="6003863" y="4807410"/>
              <a:ext cx="914400" cy="914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614552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A266FCC-A7E2-4672-850E-95300C83A9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" y="1431008"/>
            <a:ext cx="5561485" cy="377145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4357476-D5DC-4758-98F9-007370CCC71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1881" y="796838"/>
            <a:ext cx="5338619" cy="5264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0290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A4357476-D5DC-4758-98F9-007370CCC7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1881" y="796838"/>
            <a:ext cx="5338619" cy="526432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06D8DD7-DAE0-40BE-AEB1-48BB107E8C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500" y="3336008"/>
            <a:ext cx="3835400" cy="260092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CEF372C-3688-4856-87B9-0AC6666FEFB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9892" y="314960"/>
            <a:ext cx="2794015" cy="2794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57005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Yellow Light Images – Browse 14,312,715 Stock Photos, Vectors, and Video |  Adobe Stock">
            <a:extLst>
              <a:ext uri="{FF2B5EF4-FFF2-40B4-BE49-F238E27FC236}">
                <a16:creationId xmlns:a16="http://schemas.microsoft.com/office/drawing/2014/main" id="{60F4661B-A8AE-4664-9B4F-5079FB1162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1780" y="-315238"/>
            <a:ext cx="4483100" cy="448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5063392-9CA9-4CBD-AE00-7D72C9F2BB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26071" y="1557161"/>
            <a:ext cx="7660481" cy="307579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090F307-FF17-44D6-8722-607D3DEBBD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0855" y="6210043"/>
            <a:ext cx="7030431" cy="590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72168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69</Words>
  <Application>Microsoft Office PowerPoint</Application>
  <PresentationFormat>Widescreen</PresentationFormat>
  <Paragraphs>6</Paragraphs>
  <Slides>5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Castell</dc:creator>
  <cp:lastModifiedBy>Liz Castell</cp:lastModifiedBy>
  <cp:revision>4</cp:revision>
  <dcterms:created xsi:type="dcterms:W3CDTF">2025-11-14T12:38:33Z</dcterms:created>
  <dcterms:modified xsi:type="dcterms:W3CDTF">2026-01-10T18:04:15Z</dcterms:modified>
</cp:coreProperties>
</file>