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9" r:id="rId13"/>
    <p:sldId id="280" r:id="rId14"/>
    <p:sldId id="276" r:id="rId15"/>
    <p:sldId id="277" r:id="rId16"/>
    <p:sldId id="27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02D766-85E5-4015-AAC9-E7E562C4D6A6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68B38D-B3D4-42ED-8327-4063796274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404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Fireflies are small insects that can make their bodies light up in the dark.</a:t>
            </a:r>
          </a:p>
          <a:p>
            <a:r>
              <a:rPr lang="en-GB" b="0" dirty="0"/>
              <a:t>Their light is not fire — it is a special glow they use to talk to each other.</a:t>
            </a:r>
          </a:p>
          <a:p>
            <a:r>
              <a:rPr lang="en-GB" b="0" dirty="0"/>
              <a:t>Fireflies use their light to:</a:t>
            </a:r>
          </a:p>
          <a:p>
            <a:r>
              <a:rPr lang="en-GB" b="0" dirty="0"/>
              <a:t>find friends</a:t>
            </a:r>
          </a:p>
          <a:p>
            <a:r>
              <a:rPr lang="en-GB" b="0" dirty="0"/>
              <a:t>send messages</a:t>
            </a:r>
          </a:p>
          <a:p>
            <a:r>
              <a:rPr lang="en-GB" b="0" dirty="0"/>
              <a:t>Fireflies are found in warm places around the world, especially:</a:t>
            </a:r>
          </a:p>
          <a:p>
            <a:r>
              <a:rPr lang="en-GB" b="0" dirty="0"/>
              <a:t>near forests</a:t>
            </a:r>
          </a:p>
          <a:p>
            <a:r>
              <a:rPr lang="en-GB" b="0" dirty="0"/>
              <a:t>around fields</a:t>
            </a:r>
          </a:p>
          <a:p>
            <a:r>
              <a:rPr lang="en-GB" b="0" dirty="0"/>
              <a:t>close to rivers and wetlands</a:t>
            </a:r>
          </a:p>
          <a:p>
            <a:r>
              <a:rPr lang="en-GB" b="0" dirty="0"/>
              <a:t>They like places where there are plants, water and clean air.</a:t>
            </a:r>
          </a:p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68B38D-B3D4-42ED-8327-4063796274B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90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Everyone has a light.</a:t>
            </a:r>
          </a:p>
          <a:p>
            <a:r>
              <a:rPr lang="en-GB" b="0" dirty="0"/>
              <a:t>Lights look different — and that’s okay.</a:t>
            </a:r>
          </a:p>
          <a:p>
            <a:r>
              <a:rPr lang="en-GB" b="0" dirty="0"/>
              <a:t>When we shine together, the world becomes brighter.</a:t>
            </a:r>
          </a:p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68B38D-B3D4-42ED-8327-4063796274B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6471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Light often stands for:</a:t>
            </a:r>
          </a:p>
          <a:p>
            <a:pPr lvl="1"/>
            <a:r>
              <a:rPr lang="en-GB" b="0" dirty="0"/>
              <a:t>kindness</a:t>
            </a:r>
          </a:p>
          <a:p>
            <a:pPr lvl="1"/>
            <a:r>
              <a:rPr lang="en-GB" b="0" dirty="0"/>
              <a:t>hope</a:t>
            </a:r>
          </a:p>
          <a:p>
            <a:pPr lvl="1"/>
            <a:r>
              <a:rPr lang="en-GB" b="0" dirty="0"/>
              <a:t>truth</a:t>
            </a:r>
          </a:p>
          <a:p>
            <a:pPr lvl="1"/>
            <a:r>
              <a:rPr lang="en-GB" b="0" dirty="0"/>
              <a:t>love</a:t>
            </a:r>
          </a:p>
          <a:p>
            <a:r>
              <a:rPr lang="en-GB" b="0" dirty="0"/>
              <a:t>When things feel dark or tricky, light helps us feel:</a:t>
            </a:r>
          </a:p>
          <a:p>
            <a:pPr lvl="1"/>
            <a:r>
              <a:rPr lang="en-GB" b="0" dirty="0"/>
              <a:t>calmer</a:t>
            </a:r>
          </a:p>
          <a:p>
            <a:pPr lvl="1"/>
            <a:r>
              <a:rPr lang="en-GB" b="0" dirty="0"/>
              <a:t>braver</a:t>
            </a:r>
          </a:p>
          <a:p>
            <a:pPr lvl="1"/>
            <a:r>
              <a:rPr lang="en-GB" b="0" dirty="0"/>
              <a:t>less alone</a:t>
            </a:r>
          </a:p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68B38D-B3D4-42ED-8327-4063796274B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6874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Light helps us </a:t>
            </a:r>
            <a:r>
              <a:rPr lang="en-GB" b="1" dirty="0"/>
              <a:t>see where we are going</a:t>
            </a:r>
            <a:r>
              <a:rPr lang="en-GB" dirty="0"/>
              <a:t>.</a:t>
            </a:r>
          </a:p>
          <a:p>
            <a:r>
              <a:rPr lang="en-GB" dirty="0"/>
              <a:t>It keeps us </a:t>
            </a:r>
            <a:r>
              <a:rPr lang="en-GB" b="1" dirty="0"/>
              <a:t>safe</a:t>
            </a:r>
            <a:r>
              <a:rPr lang="en-GB" dirty="0"/>
              <a:t> in the dark.</a:t>
            </a:r>
          </a:p>
          <a:p>
            <a:r>
              <a:rPr lang="en-GB" dirty="0"/>
              <a:t>Light helps </a:t>
            </a:r>
            <a:r>
              <a:rPr lang="en-GB" b="1" dirty="0"/>
              <a:t>plants grow</a:t>
            </a:r>
            <a:r>
              <a:rPr lang="en-GB" dirty="0"/>
              <a:t> and keeps the world alive.</a:t>
            </a:r>
          </a:p>
          <a:p>
            <a:r>
              <a:rPr lang="en-GB" dirty="0"/>
              <a:t>Even a </a:t>
            </a:r>
            <a:r>
              <a:rPr lang="en-GB" b="1" dirty="0"/>
              <a:t>small light</a:t>
            </a:r>
            <a:r>
              <a:rPr lang="en-GB" dirty="0"/>
              <a:t> can make a big difference in darkness.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68B38D-B3D4-42ED-8327-4063796274B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4468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Fireflies use their light to communicate.</a:t>
            </a:r>
          </a:p>
          <a:p>
            <a:r>
              <a:rPr lang="en-GB" b="0" dirty="0"/>
              <a:t>Their light helps others find them.</a:t>
            </a:r>
          </a:p>
          <a:p>
            <a:r>
              <a:rPr lang="en-GB" b="0" dirty="0"/>
              <a:t>Even though they are tiny, their light is easy to see.</a:t>
            </a:r>
          </a:p>
          <a:p>
            <a:r>
              <a:rPr lang="en-GB" b="0" dirty="0"/>
              <a:t>This reminds us that you don’t have to be big or loud to shine.</a:t>
            </a:r>
          </a:p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68B38D-B3D4-42ED-8327-4063796274B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767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4FAA5-07FA-40D5-91CC-EC2FC69083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E1A2C0-4A26-4C3B-8060-9F95131B2D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E2FB5-EF5B-44FE-961C-EF5F53787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604CDD-8CD5-446B-838D-7668FA757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0D4F7E-55FE-4AB8-B138-22C29DC71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411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B095D-48AF-4A79-8686-13B708FB2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0886E8-26E1-4588-8B26-0DDBB40AE4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F45E5F-9FE5-4AD1-922A-25F07BCD9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EE149B-906E-4855-85F2-330AD2E0D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5D193-086E-4409-8718-8E23DE78D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10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8C43B-2AAC-4DFF-8BC8-18C2B51DB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F91C97-9371-43E3-86D1-45C2C8EC64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F72B05-06BE-4CDA-B8E1-BB0E2320E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AC373-3701-429E-9A17-6457040BE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0EE073-A4B6-40AD-A8FF-7BF35F10F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430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795EB-808C-41A3-9A93-A4C0A0125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9A6E1A-E962-4BCE-B609-A4FFFDB0EE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8CD4D6-3C42-48B2-9180-4EA2BB04ED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1FF48-3E8F-4CF5-B1F5-8FA719515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38CF51-FE04-4605-BB76-1EB7F30C1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9A6A5E-75BE-4708-A255-F11739FB5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80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007BB-7619-4EBF-8D6F-27DF61761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019C79-83FA-4DAD-B388-22A4021A4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383F4C-4262-4113-9495-808102139C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06410E-BB57-4B45-A585-35F1569AC6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0E7912-E17E-4448-B2F4-1CC5514465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308F14-9E9C-4470-9907-4B1EC0862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EAAE12-6A22-413C-9F4C-4D0223F50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163EF6-DAC0-477A-A39B-818AEA9F7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2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F424E-C26D-4A7A-9442-DDC537886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F8B124-D1C5-4FCE-9F48-E947E0B04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AE8BD5-FA78-4299-9CD4-4FA7C1E49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97E770-291E-4906-BED2-784F1E7BA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303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6E01B2-BCF0-4804-B370-D993653B9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6E4B48-6786-4510-820E-C5F447EF7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5ABBAC-B454-4A7F-8D2E-39B59DB36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761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7F357-9B43-497F-83A5-8C18B0081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41B59-1475-4F1B-BAC6-1C0023C9B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96FAAE-3E14-40DF-BFD6-260EDF9CE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328131-002F-4C25-8304-F83BACDD6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8B78C1-F1FE-4AE0-8CE1-8107F4F17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23EA81-9DFC-4FD6-9723-0F86FC853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877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84ED4-7C5F-4AE7-B62A-4A105786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A93085-297B-47A4-AABF-E47D079CAB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50A39C-3F6A-497D-A4CE-D66543A442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0F4279-8358-4192-9FB9-FC7D8C674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FAF889-55CD-4575-A38C-A071F42E3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6448AA-0A62-46CC-A307-8655AC597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891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6FDC7-CBFB-4559-952A-49FD6813F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65A544-ABCA-48B0-98EE-6453A06513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8730AF-BD23-4B4F-BA9B-53E54BE54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65B8B4-17B2-4657-BD47-580BDD704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95455B-8B68-44AB-9FFD-32D7C6A87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652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30C2A1-0D55-4AE0-9CF9-4BDF3BD974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1C8E33-F86A-4A36-8B56-0FE904A87B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61CC64-AF38-4B3F-A5E4-4662D241A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ABE21D-D552-4135-856B-C69C5865D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341F0-6FEB-40BF-B14C-E28FED2CA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513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EBAFFA-6E61-4BBC-94F2-AA5DD4642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CD24A4-59F5-4FC6-816F-73E4FF2F03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4B8EE-3549-4887-8086-47E6962D8D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795C9-15B2-4275-AB42-06A3D2E000AE}" type="datetimeFigureOut">
              <a:rPr lang="en-GB" smtClean="0"/>
              <a:t>31/01/2026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10AC9-7B68-4BBE-B0C7-7B9ED7B36F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C775DE-C97D-48BA-A4AC-68F5F65528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D0721-0C84-46EC-9782-60B3A0BC9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43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74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612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205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1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247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897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75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529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189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45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405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539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99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404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084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975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572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2863</TotalTime>
  <Words>212</Words>
  <Application>Microsoft Office PowerPoint</Application>
  <PresentationFormat>Widescreen</PresentationFormat>
  <Paragraphs>35</Paragraphs>
  <Slides>16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Castell</dc:creator>
  <cp:lastModifiedBy>Liz Castell</cp:lastModifiedBy>
  <cp:revision>5</cp:revision>
  <dcterms:created xsi:type="dcterms:W3CDTF">2026-01-10T13:33:40Z</dcterms:created>
  <dcterms:modified xsi:type="dcterms:W3CDTF">2026-01-31T15:18:23Z</dcterms:modified>
</cp:coreProperties>
</file>